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4" r:id="rId8"/>
    <p:sldId id="262" r:id="rId9"/>
    <p:sldId id="279" r:id="rId10"/>
    <p:sldId id="270" r:id="rId11"/>
    <p:sldId id="266" r:id="rId12"/>
    <p:sldId id="271" r:id="rId13"/>
    <p:sldId id="272" r:id="rId14"/>
    <p:sldId id="267" r:id="rId15"/>
    <p:sldId id="273" r:id="rId16"/>
    <p:sldId id="274" r:id="rId17"/>
    <p:sldId id="275" r:id="rId18"/>
    <p:sldId id="278" r:id="rId19"/>
    <p:sldId id="268" r:id="rId20"/>
    <p:sldId id="280" r:id="rId21"/>
    <p:sldId id="281" r:id="rId22"/>
    <p:sldId id="286" r:id="rId23"/>
    <p:sldId id="282" r:id="rId24"/>
    <p:sldId id="283" r:id="rId25"/>
    <p:sldId id="284" r:id="rId26"/>
    <p:sldId id="285" r:id="rId27"/>
    <p:sldId id="26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>
      <p:cViewPr varScale="1">
        <p:scale>
          <a:sx n="75" d="100"/>
          <a:sy n="75" d="100"/>
        </p:scale>
        <p:origin x="124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19-Aug-16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user\Downloads\13996148_1069741166415047_4104398408187713099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33399"/>
            <a:ext cx="9143999" cy="514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780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Code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12371"/>
            <a:ext cx="7022463" cy="550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046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Review Line Follower</a:t>
            </a:r>
          </a:p>
        </p:txBody>
      </p:sp>
      <p:pic>
        <p:nvPicPr>
          <p:cNvPr id="2050" name="Picture 2" descr="https://punkisnail.files.wordpress.com/2014/04/line_follower_fritzing_bb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82486"/>
            <a:ext cx="865739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3003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343400"/>
          </a:xfr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Disconnect the IR Sensors</a:t>
            </a:r>
          </a:p>
          <a:p>
            <a:pPr algn="just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Change the existing code to test the following:-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Forward Motion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Backward Motion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Right Motion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Left Motion</a:t>
            </a:r>
          </a:p>
        </p:txBody>
      </p:sp>
    </p:spTree>
    <p:extLst>
      <p:ext uri="{BB962C8B-B14F-4D97-AF65-F5344CB8AC3E}">
        <p14:creationId xmlns:p14="http://schemas.microsoft.com/office/powerpoint/2010/main" val="20267591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ADXL335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Same setup as implemented in the interfacing of the accelerometer</a:t>
            </a:r>
          </a:p>
          <a:p>
            <a:pPr algn="just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Understanding the values given by the accelerometer from hand gestures</a:t>
            </a:r>
          </a:p>
          <a:p>
            <a:pPr algn="just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Defining boundary ranges for each motion and stationary state</a:t>
            </a:r>
          </a:p>
          <a:p>
            <a:pPr algn="just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Steps to be Followed:-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Read the X_Out and the </a:t>
            </a:r>
            <a:r>
              <a:rPr lang="en-IN" sz="2000" b="1" dirty="0" err="1">
                <a:latin typeface="Arial" pitchFamily="34" charset="0"/>
                <a:cs typeface="Arial" pitchFamily="34" charset="0"/>
              </a:rPr>
              <a:t>Y_Out</a:t>
            </a:r>
            <a:r>
              <a:rPr lang="en-IN" sz="2000" b="1" dirty="0">
                <a:latin typeface="Arial" pitchFamily="34" charset="0"/>
                <a:cs typeface="Arial" pitchFamily="34" charset="0"/>
              </a:rPr>
              <a:t> values for specific movement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Observe the possible range of the values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Repeat the above steps for each hand gesture.</a:t>
            </a:r>
          </a:p>
        </p:txBody>
      </p:sp>
    </p:spTree>
    <p:extLst>
      <p:ext uri="{BB962C8B-B14F-4D97-AF65-F5344CB8AC3E}">
        <p14:creationId xmlns:p14="http://schemas.microsoft.com/office/powerpoint/2010/main" val="21476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Calibration Code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12371"/>
            <a:ext cx="7022463" cy="550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3621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After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We have the following :-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Set of values from ADXL335 for each hand movement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Tested out the line follower without the IR Sensors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ADXL335 is interfaced with the arduino</a:t>
            </a:r>
          </a:p>
          <a:p>
            <a:pPr algn="just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What we need to do next :-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Change the code from the line follower bot to include accelerometer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Change the logic to use the values we have configured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Test out the bot 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Repeat the process of calibration</a:t>
            </a:r>
          </a:p>
          <a:p>
            <a:pPr lvl="1" algn="just"/>
            <a:r>
              <a:rPr lang="en-IN" sz="2000" b="1" dirty="0">
                <a:latin typeface="Arial" pitchFamily="34" charset="0"/>
                <a:cs typeface="Arial" pitchFamily="34" charset="0"/>
              </a:rPr>
              <a:t>Try not to crash the bot</a:t>
            </a:r>
          </a:p>
          <a:p>
            <a:pPr lvl="1"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01773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0" y="609600"/>
            <a:ext cx="8904260" cy="5597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2828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281278" cy="5800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6554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712"/>
            <a:ext cx="7772400" cy="576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8622"/>
            <a:ext cx="3543300" cy="849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6890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/>
              <a:t>Go Wireless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What do we need?</a:t>
            </a:r>
          </a:p>
          <a:p>
            <a:pPr lvl="1"/>
            <a:r>
              <a:rPr lang="en-IN" b="1" dirty="0">
                <a:latin typeface="Arial" pitchFamily="34" charset="0"/>
                <a:cs typeface="Arial" pitchFamily="34" charset="0"/>
              </a:rPr>
              <a:t>A medium for wireless communication – Bluetooth or Radio Module</a:t>
            </a:r>
          </a:p>
          <a:p>
            <a:pPr lvl="1"/>
            <a:r>
              <a:rPr lang="en-IN" b="1" dirty="0">
                <a:latin typeface="Arial" pitchFamily="34" charset="0"/>
                <a:cs typeface="Arial" pitchFamily="34" charset="0"/>
              </a:rPr>
              <a:t>Another Microcontroller</a:t>
            </a:r>
          </a:p>
          <a:p>
            <a:pPr marL="400050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How are we going to do it?</a:t>
            </a:r>
          </a:p>
          <a:p>
            <a:pPr marL="800100" lvl="1"/>
            <a:r>
              <a:rPr lang="en-IN" b="1" dirty="0">
                <a:latin typeface="Arial" pitchFamily="34" charset="0"/>
                <a:cs typeface="Arial" pitchFamily="34" charset="0"/>
              </a:rPr>
              <a:t>Use the radio module</a:t>
            </a:r>
          </a:p>
        </p:txBody>
      </p:sp>
      <p:pic>
        <p:nvPicPr>
          <p:cNvPr id="1026" name="Picture 2" descr="http://www.rhydolabz.com/wiki/wp-content/uploads/WRL_2517_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06870"/>
            <a:ext cx="4019550" cy="280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046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IN" dirty="0" smtClean="0">
                <a:solidFill>
                  <a:srgbClr val="002060"/>
                </a:solidFill>
              </a:rPr>
              <a:t>Overview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276600"/>
          </a:xfrm>
        </p:spPr>
        <p:txBody>
          <a:bodyPr>
            <a:noAutofit/>
          </a:bodyPr>
          <a:lstStyle/>
          <a:p>
            <a:pPr algn="just"/>
            <a:r>
              <a:rPr lang="en-IN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Know about an accelerometer</a:t>
            </a:r>
          </a:p>
          <a:p>
            <a:pPr algn="just"/>
            <a:r>
              <a:rPr lang="en-IN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Interface with the Arduino</a:t>
            </a:r>
          </a:p>
          <a:p>
            <a:pPr algn="just"/>
            <a:r>
              <a:rPr lang="en-IN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Review the line follower bot</a:t>
            </a:r>
          </a:p>
          <a:p>
            <a:pPr algn="just"/>
            <a:r>
              <a:rPr lang="en-IN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Integrate the accelerometer with the bot</a:t>
            </a:r>
          </a:p>
          <a:p>
            <a:pPr algn="just"/>
            <a:r>
              <a:rPr lang="en-IN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Gesture Control the bot</a:t>
            </a:r>
            <a:endParaRPr lang="en-IN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361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of Interfacing RF transmitter with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60" y="1293310"/>
            <a:ext cx="7511840" cy="54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 smtClean="0"/>
              <a:t>Transceiver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99504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667" r="41215" b="25925"/>
          <a:stretch/>
        </p:blipFill>
        <p:spPr>
          <a:xfrm>
            <a:off x="152400" y="609600"/>
            <a:ext cx="888221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652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667" r="41801" b="18749"/>
          <a:stretch/>
        </p:blipFill>
        <p:spPr>
          <a:xfrm>
            <a:off x="0" y="381000"/>
            <a:ext cx="9648671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instructables.com/F8J/PS34/IAHPBSSY/F8JPS34IAHPBSSY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8213555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 smtClean="0"/>
              <a:t>Receiver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89508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220" t="14584" r="51391" b="18749"/>
          <a:stretch/>
        </p:blipFill>
        <p:spPr>
          <a:xfrm>
            <a:off x="152400" y="76200"/>
            <a:ext cx="8458200" cy="64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61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584" r="59370" b="18749"/>
          <a:stretch/>
        </p:blipFill>
        <p:spPr>
          <a:xfrm>
            <a:off x="914400" y="109563"/>
            <a:ext cx="7315200" cy="67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4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7292" r="46486" b="19791"/>
          <a:stretch/>
        </p:blipFill>
        <p:spPr>
          <a:xfrm>
            <a:off x="228600" y="5181600"/>
            <a:ext cx="83058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3542" r="50586" b="18750"/>
          <a:stretch/>
        </p:blipFill>
        <p:spPr>
          <a:xfrm>
            <a:off x="228600" y="228600"/>
            <a:ext cx="8305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2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8382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122198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 smtClean="0">
                <a:solidFill>
                  <a:srgbClr val="002060"/>
                </a:solidFill>
              </a:rPr>
              <a:t>Outcome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4" name="vlc-record-2016-08-19-06h22m02s-Ir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" y="1809750"/>
            <a:ext cx="8854440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696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Accelerometer</a:t>
            </a:r>
          </a:p>
        </p:txBody>
      </p:sp>
      <p:pic>
        <p:nvPicPr>
          <p:cNvPr id="2052" name="Picture 4" descr="Accelerometer axes of measur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6" y="2133600"/>
            <a:ext cx="5562372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6026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a capacitive accelerometer works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5"/>
          <a:stretch/>
        </p:blipFill>
        <p:spPr bwMode="auto">
          <a:xfrm>
            <a:off x="381000" y="228600"/>
            <a:ext cx="513052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a piezoelectric accelerometer works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3800" y="3200400"/>
            <a:ext cx="4876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22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What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733800"/>
          </a:xfr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Sensor</a:t>
            </a:r>
          </a:p>
          <a:p>
            <a:pPr lvl="1" algn="just"/>
            <a:r>
              <a:rPr lang="en-IN" sz="2000" dirty="0"/>
              <a:t>Know what the sensor  does</a:t>
            </a:r>
          </a:p>
          <a:p>
            <a:pPr algn="just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Microcontroller</a:t>
            </a:r>
          </a:p>
          <a:p>
            <a:pPr lvl="1" algn="just"/>
            <a:r>
              <a:rPr lang="en-IN" sz="2000" dirty="0"/>
              <a:t>How to get your microcontroller to understand it</a:t>
            </a:r>
          </a:p>
          <a:p>
            <a:pPr algn="just"/>
            <a:r>
              <a:rPr lang="en-IN" sz="3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Application/Implementation</a:t>
            </a:r>
          </a:p>
          <a:p>
            <a:pPr lvl="1" algn="just"/>
            <a:r>
              <a:rPr lang="en-IN" sz="2000" dirty="0"/>
              <a:t>How to develop the logic for the application</a:t>
            </a:r>
          </a:p>
          <a:p>
            <a:pPr marL="457200" lvl="1" indent="0" algn="just">
              <a:buNone/>
            </a:pPr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68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3362"/>
            <a:ext cx="8229600" cy="8382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ADXL335</a:t>
            </a:r>
          </a:p>
        </p:txBody>
      </p:sp>
      <p:pic>
        <p:nvPicPr>
          <p:cNvPr id="1026" name="Picture 2" descr="http://www.digibay.in/image/cache/data/se/229-a-adxl335-triple-axis-accelerameter-analog-output-600x600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 t="21780" r="16940" b="20453"/>
          <a:stretch/>
        </p:blipFill>
        <p:spPr bwMode="auto">
          <a:xfrm>
            <a:off x="609600" y="1600200"/>
            <a:ext cx="3077029" cy="268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hobbytronics.co.uk/image/cache/data/sparkfun/adxl335-500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171" y="1066800"/>
            <a:ext cx="2590800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w8PEBUQEBAVFRAVFRUVFRUVFRUVFRYVFRUWFhcVFRUYHSggGBooGxUVITEhJSkrLi4uFx8zODMtNygtLisBCgoKDg0OGxAQGislHyYtKy0tLS0tLS0tLS0tLTAtLS0tLS0tLS0tLSstLS0tKystLSstLS0tLS0tLS0tLS0tLf/AABEIAOEA4QMBIgACEQEDEQH/xAAcAAEAAQUBAQAAAAAAAAAAAAAABwECAwUGBAj/xABLEAABAwIDBAQGDQkIAwAAAAABAAIDBBEGEiEFMUFRBxNhcSIygZGx0RQ0QlJicnOSk6GywdIWFyMkU1SDosMVM0NEgsLh8GOz8f/EABkBAQADAQEAAAAAAAAAAAAAAAABAgMEBf/EACURAAICAQIHAAMBAAAAAAAAAAABAgMRBBITFCExMkFRUmGRIv/aAAwDAQACEQMRAD8AnFERAEREAREQBERAEREAREQBERAEREAREQBERAEREAREQBERAEREAREQBEVEAul0SyAXS6WSyAIlksgKoqKqAIiIAiIgCIiAIiIAiIgCIiAIiIAiIgCKiqgCKiIAqqiqgCoqqGcSYlqo6iUMqJA0PcAA4gAAngtaqnY8IwvvVSTxkmVVUBjF9YP8zL86/pV35Y1v71LfvC25R/THnV+LJ6RQM3GNd+8y/wAqy/lnXfvMnmao5WX1DnF+LJ0RQaMZV37zJ5mq8Yzrv3l/mb6k5WX1DnF+LJvRQmMaV37w/wAzfUrhjatH+YdfuZb0KOVl9RPOR+MmpFDLccV37c/NZ6lX8uK/9sfms9ScrL6iecj8ZMqKGvy8r/238rfUn5wK/wDaj5jU5WX1DnI/GTKihsdINf8AtW/MCqOkSuH+Iz6NOVn+hzkPjJjRQ8Okau9/H9GfWqt6Sa3nF8w+tOVn+hzkPjJgRRXQY72lO7LFGx7uTWOPn8LRbd+3dsNFzFTjszC/lAeqOiS7tf0tHUxl2T/h3qKMqjHW0Iv7yGMduV1vPmVsfSLVH/Di8zvWrLSzfYrLW1x75/hJ6LRYV20+sY5z2taW5fFv7poPHvW8WEouLwzphNTW5FUVFVQWCIiAoqqiqgC+dsTPvUy/KO9JX0Svm/bjr1Enxz6V16Xuzi1i6I8TQtnRbDqJhma0AHUZiBfzrx0TQXtB3X1Uw4dw/FMOskOZlgGtBsNQDfRaW2uPYpTUpLLIkrqKWndkmYWk7uR7QRoVgXdY8p4445ob3bG9hhJNyMwGdl+I1K5bY2z2zxVD3Egww9YLW1OZosezUq1duVllba9rwjwBXtXSbGw3DNDFPJI8MLaiSUNtfJAW2DNNCbnelLsnZ1VK32PNMxmWR8sbwC9rI25iWuGhvy13qzsRnsZzzSeFl4atpJFyRY38E7+w9i3O2mUGRr6OSXNmLXRygE2tcPDmi1uFt6011Zf6RGXFnsjmd70eRegTfA+tay6rmPNWwVye+WS/ubLzOKw5jzTMUwMmUFCrAVaydriQCCRoexAk2ZSFm2dQuqJmxN3uOp5DiVguukwDGHVD+eUNH+pzQbeQnzrO2W2OUa1w3SwSLhnDbWRAatiOoaNHP+G9w114Bb7+xoLW6tvmC9sQ0CvXnOTZ6UYpI5Hb+H/ALmDMLasOoI7ORUY7XofY8ngm8btWn7tVPMrQQQokxtABn7DmHZrqPrK6NPY0zn1NSlE6jovdeKXvZ/6wu2XBdE5/RS98f2Au9WV3mzTTrFaKKqIsjYIiIAioUCAqvmzazrzv+MV9JO3L5nrj+ld3ldWl7s49X6KNcRqN43Lqdj46mpo+rv8AUD6QuRJJsBqTuW8o9iU+jZpXmUi5bGLlv8pWt232Up3ejw7X2tLVvL5HXufJ5AvTh/bIpJCXxiSGRpjlYfdMO+x4HisO3djGkyvY/rKeS4a/cQRva8cD6Vrmsc65DSQBckAkAE2ueWqtWouPQpa5KXU7WLF9M2QRNgc2gEUkIaCOttLbNISdC64Gi81FtzZdLKxsMUzmFkrJZHuAkLZG5bNYPB03rknMcACWkB17EggG2hseKwCEucLMzP3CwJd3ABTw16Kqf06Da8mzwxrKRsrnXLnyy2BItYMDW6W433rTlVfBIw5XRuDrXsWkG3Ox4KwNc4eC0m5toCdeWi0XRGb6sCQXtfXksgXkdSOY4vdGWk6ZiCL9mqzB6lCSXoy3QrFnVc6kgyKyOIA6AC++3HvVQ5VBUMlNmQFbPDW0RT1IcfFOh8v/AELUXR2qpZHdHBpXLa8n0lsusbNGHA8NV7FBWFMYyUpDHm7RYDsHLtCkilxzRubd0wabcs3k0XnSg0z0YzTR01XMGt7eA5lRFj2sALme6LrHyG59S3W3+kGFoIgu55BGd28fFaN3eoxra18787z3DktqK3nJlfYlHBK3RG79HMO2M/yqQlHXQ+bsn/hfZKkVZ3ebL0eCCIiyNQiIgKKqIgLJTZp7j6F8zVWsju8r6Xqj4Dviu9BXzPP457yurS+zk1XoUxAkaSpiwA2OnbNIWgiRweJBYnLYXjdxbY3PLVQyVli2vNGC1r9P+81e6tt9CtFmFg6npG2hE58jI9A+XPlAFhZobe44khx8q8vR6JTV5AA6B0bhUB/idTbwi77ly+cvOZxufQs0VZJG17WPc1sgyvANg5vJ3MK8K2o4KW2JyOj6Rg5tSxjWtbStiYKbIbsMR1LgeJzXv3BW9Hj3ipldGLyMpZ3R2GY5wG5bDmtNQbafEW52RzsY1zWRzt6xjA4gnK2+h0Cz1WIpC9ksEUNNIy9nU7OrJzW0dqQ4afWr7Xt2mWVncSbh6onqaWCWpGaoIqm3c3K4jI4WtYch5lxdBUTU2xDKwujlFa0sducP0OUkX8o860NViOulkZNJUvdJHrG64GXuAFvWse19u1dZl9kzuky3yg5QBfjZoAv2qqqZLsTOk6RtrVD3wwulcYzTU8jmX8EyODiXkc1xmcq+sq5ZnB0ry9wa1gJ4NaLNb3ALAtYR2rBnKWWZc6qHrCFcrEGUPV4esAV4KgGa6rdWAq5QSXWCZeRPnVLqt1DSLqTRaWhWbllKxOUkN5Ja6G/En/hfZcpJUadDPi1HdD6HqS15t3mz0afBBERZmoREQBERAYK02iefgO+yV80y+MV9J7UNoJT/AON/2SvmuXxiurTezk1XothiMjwznv7lJWFcLPngMkMcIYHOa3rG5jIWmziTbQXuOO5RxSzCORr+W9SjhXFkFPT5es0uSGFgNi43NnZhYE3OoP3Kb3LJNCjg4DFdDHE4SxxiN2YskjHihzSQS0cNQRbdoFr4NnSyxSzMALIQ0ya6gPOUEDj28l7sW7UFRJZtrZnPJHFzzck28iz4H2g6GtiaHARyuEcodbK5jtCHX0WlbltM7lHcaau2bLDHDK8ANna58eupa05SSOH/ACrtj7KmrJRDA3M8gneAA0b3OJ3Dd51scUVVRW1kuVrpGxveyNsbS4Nia4tblDRoNBrxXvwNSytmqIXAwyzUk0cPWh0eZ7iy1i4LXc9ufZhtWcGlxBh6roBeeLwMubOwh7LZms3jcbvbp2qzZuwqmpYySNgyPkMTXOe1oztZ1hBLiLeCN5Um0FP7HpYKCeRjal8FWxrC8EXkIyDMNNfuXJbbon0OyY6Wpa0TuqnS9Xma45BFlzHKd17cVnGxvoWcEkabbWGKujYJJ2ta0kAWkjcdbkGzXXtodVopgSLA27d9vIulx7KHVm+9oado42HUsNvOSuduFrHLj1KPCl0LI9NCb9vNXrA7Nm0Iy8RrfyLMCrISXsvBVwKsCuCMqjocK7BbWPaHiRxcSGRxFrSQ3xnPc64a0XHD/m7FGGnUTnFoezLYmN5DjlcbBzXN0c3hzCyYF2u6mnjkY5gezM0tkcWNfG+2YZwDlIIBvY7luukjEMVRYNc0yZcmWMlzWtJB8cgZie4Aab1wuU956ChHacMx1wrrrHGLCyvBXYjia6l91jerrq16kglboY3VHdD/AL1JijPoY8Wo7ov96kxebd5s9GnwQREWZqEREBRVREB49se15vkpPsFfNso8Ir6P28bUs/yMv2CvnGfxiuvTezk1PowvICzQbKqpG5o4nFvDcPNc6rJsyBskzWu8XkpP6OtmQVsU0k4Je2QxiMOLRG0AEGw4m51PJWuswxTXlZIiDS0lrgWvG8HQ/WrXrpsf0jI5czXZrPewHeXNYbXP/ea8GH4qWR/VzxTyveWtjbA5rTc3uDmGvD61pXPMcmVsMSNds/aU9OS6CV8ZIsSxxaSN9jbgrq/atRU2M8z5C24aXuLrX32v3DzLbY52RS0dQ2Gne4nqwZWucHljyT4OZoA3WWHCWx4ap8rqiRzIIIXTSFgu4hpAsNDz5Hcr5jjcZYecGlLirS4neu42jg2lMJqqaeQwGlnmjDwA/rISwWdoPAOY6WB03rR0Gx6dtJDV1UkuV88sTxDluAxmZpbmHPffhuCjiRGxmhRdJjLZNDRv6mCSd8wyF3WCPq8r2ZhYtAObVv1rmVeMsrJVrBdZVBVgurlJBcCrgVjBV4QGUNBVzWgK0FXKuEX3PsVRUugQFwVHKoVHIMEsdDG6o7ov96kxRl0MHSo7of6ik1edb5s9CnwRRVRFmahERAEREBrsQn9UqPkZfsFfOs/jFfRGJj+pVHyMv2CvneXeV16b2cmp7oxMlcxwc3eF1FDi+CJhvTs60ixku5riOTspAPluuVdckNaLk7lso8MZm3fOGv32ylwF/fG4srWqOepFLkeDaleah4NrNG5dDgbbFHSdcZ3PZK9obHKxoc5gN82W9wDu1twXL1NO+B/VvGvAjcRzCwuK0jFOOEZ2Se7LOkk2PR1U7hS1wazKHOfWOEbnvcXXDSG66WJvz4r1bJbTbPllgqaiOWCpp3ROkpn5+rzEakEb9OS45CVbb6yZZJHOKdmsZHQsMrqQQTQPmIAeOuLTmDba2y8uK57E1bRilhoqOR8rGPkldI9uS7ngANAtwAXMXQlFWl1Jc2zc4u2jHVVb5oiSwtjAuLHwYmNOneCtKhRXSwsFH1CIikgqFcCrQrggMzSriVY0LLRUxmlbGN289ypKWFk0hHc8Hq2Xsmap8JtmRXt1jr2J5NA1ce76lvjgsZb553Hn1WVvmzEqU8J4Zjgja57QX20HBo5ALpurbusFwyuk2d8akkfN1ZsKaK5Yc4G8Wyu+afuWtuvoLE+HY5oy9jQJALi3FQxt+hAPWgWN7PHb75a1W5eGZW1YWUd90Mn2wPgw/wBRSaoz6Gh7Y+LD/UUmLG7zZrT4IIiLI1CIiAIiIDVYo9pVHyL/ALJXzxNvX0Niw/qNR8k/0L53mOq69N2Zyanuj1bFewS3cNbaHgFMGB9qU7aHq5QGPZn60OGj7knOD7oEEd25QcXkG40IWzhxDMyMsub8NdO1La230JqsSWGZsWCO4NrOLjlHJt9AfJlHkWzwbTR+xppjFTvm62KJjqn+6YHAkk33bt65GaZ8j87zcra7E2+6lZJEYY5oZLF0crczS5u53etIwahgynNOWSQ48L0swqBPBTwmSKDJJCc7Gve6RokjuBluQ0ZRv05rw/2HT0MRfPSQySw0Qc9rgC10nXFua9tSRx32XJ7VxlU1EcsRa1scnVANYCBG2IktawcrnXuC9ceOpj/fwRzB0LYHB+azw1xdmdbjr9SjZIjdEx41pKcwUdXDA2F1Qx+dkejLsIAIHA6n6lyBW+xBt59YI2dUyKGFuWOOPxW33nXuC0uXsW0E0upnLGehjRZMvYuowXSw5KmeWGOV0QgbG2a3VB08jmFzwdLCw37tVLeFkqllnJopLrdl0TZmRVNPBE6rgLGS07s8LJg8Br2NsMl9AbfeVqNs7Ap88Wz6Z8XsmESGonkcImvcSD1YJvctvYdg71VWZLOBxgVQF1tDgOofPHC6aDK7M5zo5RIWsZbMcthrqAO1bnbmxaSkqKWJ1EDSGUAzCQvklcRlyvO5ouQcvK9uKOxZGxkfMW7wUB7LaTuzNv3X/wDix4op2RVs8cbQ1jZXhrRuAvoB2Ly7IqeqmDuB0Kpb1ia04Uup9NReKLcleucwrt1k8TQXeEAAV0Occ1wYO8Sbj3KD8UtF5rbi4kfOUp4g2yGNMcZvIQb8mjiSeAUO4irWuOVp42vztx860qi8mdjSiztehoe2Piw/1FJijTocHtj4sP8AUUlpd5sijwQREWRqEREAREQGpxWf1KfS/wCjOi+dJtCvpjaVL10To72zC17X4jguLqOjiN25zPmW9C3psUO5z3VObTRCbn9isL1Mh6MG2tmiPeHLD+ayxveI9+ey25iJly8iIBION1TrApd/NVre8PdeS3oWN/ROTudEPLJ6k48SeBIibrAqiUKVz0TH30XzpNf5Va/omdwdGP8AVJ6k48SOXZFYlHNV60c1J46JZPfRn/W/8KN6Jn8TGf4j/uap48RwGRgZgtvh7EXsQyNMTJopWtbJG8aODSS3XgQSfOu4PRO/4B/iP/Ch6KX+9Z9K/wA+5Q74scCSZxW1sTmomie2NkccGXqomDwGgODrcL3IWu2ltHr5pJnWDpHueQL2Bcb2F+9SL+ah/Jn0jvwo7opk4NZ9K71IrokumRweHtvPopxNGGu0LXNcNHMda7Ty3DVbupxtG50LWUcTKaF/W9SCcrpNbOuBpa9+9dAOiiT4P0h/Cq/mokt7jv6x34VDugODI4Pb21W1dQ+dsYjzm5aCXa2Fzc8zr5Vr7gqTB0Uy/A+kd+FXN6K5eOT6R34VPGiRwZdzjdh4hkp9L9l7XP8Awuqp8dX0ksR2Pc3yEAr1fmsl5s+kd+FVPRXJ75nz3fhWbdbNVxF6Oe2ziwy3bGAxh9y2+vIucdXLmi4uNzvUkDosfzZ8934V6GdGRG/J9I/1K8bK4mU4WyMvQ+PbHxYf6iklc1g/DRoDJqPDDBYEm2TNxI7V0q5rJKUso6KYuMEmERFQ1CIiAIiogKoiIAiIgCIiAIiIAiIgCIiAIiIAiIgCIiAIiIAiIgCIqICqoqqiAIiqgKIiICqIiAIiIAiIgCIiAIiIAiIgCIiAIiIAiIgCIiAIiIAiIgCoqogKKqIgCIiAIiIAiIgCIiAIiIAiIgCIiAIiIAiIgCIiAIiIAiIgCIiAIiIAiIgCIiAIiIAiIgCIiAIiIAiIgCIiAIiIAiIgCIiAIiIAiIgCIiAIiIAiIgP/2Q=="/>
          <p:cNvSpPr>
            <a:spLocks noChangeAspect="1" noChangeArrowheads="1"/>
          </p:cNvSpPr>
          <p:nvPr/>
        </p:nvSpPr>
        <p:spPr bwMode="auto">
          <a:xfrm>
            <a:off x="155575" y="-1881188"/>
            <a:ext cx="39243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data:image/jpeg;base64,/9j/4AAQSkZJRgABAQAAAQABAAD/2wCEAAkGBw8PEBUQEBAVFRAVFRUVFRUVFRUVFRYVFRUWFhcVFRUYHSggGBooGxUVITEhJSkrLi4uFx8zODMtNygtLisBCgoKDg0OGxAQGislHyYtKy0tLS0tLS0tLS0tLTAtLS0tLS0tLS0tLSstLS0tKystLSstLS0tLS0tLS0tLS0tLf/AABEIAOEA4QMBIgACEQEDEQH/xAAcAAEAAQUBAQAAAAAAAAAAAAAABwECAwUGBAj/xABLEAABAwIDBAQGDQkIAwAAAAABAAIDBBEGEiEFMUFRBxNhcSIygZGx0RQ0QlJicnOSk6GywdIWFyMkU1SDosMVM0NEgsLh8GOz8f/EABkBAQADAQEAAAAAAAAAAAAAAAABAgMEBf/EACURAAICAQIHAAMBAAAAAAAAAAABAgMRBBITFCExMkFRUmGRIv/aAAwDAQACEQMRAD8AnFERAEREAREQBERAEREAREQBERAEREAREQBERAEREAREQBERAEREAREQBEVEAul0SyAXS6WSyAIlksgKoqKqAIiIAiIgCIiAIiIAiIgCIiAIiIAiIgCKiqgCKiIAqqiqgCoqqGcSYlqo6iUMqJA0PcAA4gAAngtaqnY8IwvvVSTxkmVVUBjF9YP8zL86/pV35Y1v71LfvC25R/THnV+LJ6RQM3GNd+8y/wAqy/lnXfvMnmao5WX1DnF+LJ0RQaMZV37zJ5mq8Yzrv3l/mb6k5WX1DnF+LJvRQmMaV37w/wAzfUrhjatH+YdfuZb0KOVl9RPOR+MmpFDLccV37c/NZ6lX8uK/9sfms9ScrL6iecj8ZMqKGvy8r/238rfUn5wK/wDaj5jU5WX1DnI/GTKihsdINf8AtW/MCqOkSuH+Iz6NOVn+hzkPjJjRQ8Okau9/H9GfWqt6Sa3nF8w+tOVn+hzkPjJgRRXQY72lO7LFGx7uTWOPn8LRbd+3dsNFzFTjszC/lAeqOiS7tf0tHUxl2T/h3qKMqjHW0Iv7yGMduV1vPmVsfSLVH/Di8zvWrLSzfYrLW1x75/hJ6LRYV20+sY5z2taW5fFv7poPHvW8WEouLwzphNTW5FUVFVQWCIiAoqqiqgC+dsTPvUy/KO9JX0Svm/bjr1Enxz6V16Xuzi1i6I8TQtnRbDqJhma0AHUZiBfzrx0TQXtB3X1Uw4dw/FMOskOZlgGtBsNQDfRaW2uPYpTUpLLIkrqKWndkmYWk7uR7QRoVgXdY8p4445ob3bG9hhJNyMwGdl+I1K5bY2z2zxVD3Egww9YLW1OZosezUq1duVllba9rwjwBXtXSbGw3DNDFPJI8MLaiSUNtfJAW2DNNCbnelLsnZ1VK32PNMxmWR8sbwC9rI25iWuGhvy13qzsRnsZzzSeFl4atpJFyRY38E7+w9i3O2mUGRr6OSXNmLXRygE2tcPDmi1uFt6011Zf6RGXFnsjmd70eRegTfA+tay6rmPNWwVye+WS/ubLzOKw5jzTMUwMmUFCrAVaydriQCCRoexAk2ZSFm2dQuqJmxN3uOp5DiVguukwDGHVD+eUNH+pzQbeQnzrO2W2OUa1w3SwSLhnDbWRAatiOoaNHP+G9w114Bb7+xoLW6tvmC9sQ0CvXnOTZ6UYpI5Hb+H/ALmDMLasOoI7ORUY7XofY8ngm8btWn7tVPMrQQQokxtABn7DmHZrqPrK6NPY0zn1NSlE6jovdeKXvZ/6wu2XBdE5/RS98f2Au9WV3mzTTrFaKKqIsjYIiIAioUCAqvmzazrzv+MV9JO3L5nrj+ld3ldWl7s49X6KNcRqN43Lqdj46mpo+rv8AUD6QuRJJsBqTuW8o9iU+jZpXmUi5bGLlv8pWt232Up3ejw7X2tLVvL5HXufJ5AvTh/bIpJCXxiSGRpjlYfdMO+x4HisO3djGkyvY/rKeS4a/cQRva8cD6Vrmsc65DSQBckAkAE2ueWqtWouPQpa5KXU7WLF9M2QRNgc2gEUkIaCOttLbNISdC64Gi81FtzZdLKxsMUzmFkrJZHuAkLZG5bNYPB03rknMcACWkB17EggG2hseKwCEucLMzP3CwJd3ABTw16Kqf06Da8mzwxrKRsrnXLnyy2BItYMDW6W433rTlVfBIw5XRuDrXsWkG3Ox4KwNc4eC0m5toCdeWi0XRGb6sCQXtfXksgXkdSOY4vdGWk6ZiCL9mqzB6lCSXoy3QrFnVc6kgyKyOIA6AC++3HvVQ5VBUMlNmQFbPDW0RT1IcfFOh8v/AELUXR2qpZHdHBpXLa8n0lsusbNGHA8NV7FBWFMYyUpDHm7RYDsHLtCkilxzRubd0wabcs3k0XnSg0z0YzTR01XMGt7eA5lRFj2sALme6LrHyG59S3W3+kGFoIgu55BGd28fFaN3eoxra18787z3DktqK3nJlfYlHBK3RG79HMO2M/yqQlHXQ+bsn/hfZKkVZ3ebL0eCCIiyNQiIgKKqIgLJTZp7j6F8zVWsju8r6Xqj4Dviu9BXzPP457yurS+zk1XoUxAkaSpiwA2OnbNIWgiRweJBYnLYXjdxbY3PLVQyVli2vNGC1r9P+81e6tt9CtFmFg6npG2hE58jI9A+XPlAFhZobe44khx8q8vR6JTV5AA6B0bhUB/idTbwi77ly+cvOZxufQs0VZJG17WPc1sgyvANg5vJ3MK8K2o4KW2JyOj6Rg5tSxjWtbStiYKbIbsMR1LgeJzXv3BW9Hj3ipldGLyMpZ3R2GY5wG5bDmtNQbafEW52RzsY1zWRzt6xjA4gnK2+h0Cz1WIpC9ksEUNNIy9nU7OrJzW0dqQ4afWr7Xt2mWVncSbh6onqaWCWpGaoIqm3c3K4jI4WtYch5lxdBUTU2xDKwujlFa0sducP0OUkX8o860NViOulkZNJUvdJHrG64GXuAFvWse19u1dZl9kzuky3yg5QBfjZoAv2qqqZLsTOk6RtrVD3wwulcYzTU8jmX8EyODiXkc1xmcq+sq5ZnB0ry9wa1gJ4NaLNb3ALAtYR2rBnKWWZc6qHrCFcrEGUPV4esAV4KgGa6rdWAq5QSXWCZeRPnVLqt1DSLqTRaWhWbllKxOUkN5Ja6G/En/hfZcpJUadDPi1HdD6HqS15t3mz0afBBERZmoREQBERAYK02iefgO+yV80y+MV9J7UNoJT/AON/2SvmuXxiurTezk1XothiMjwznv7lJWFcLPngMkMcIYHOa3rG5jIWmziTbQXuOO5RxSzCORr+W9SjhXFkFPT5es0uSGFgNi43NnZhYE3OoP3Kb3LJNCjg4DFdDHE4SxxiN2YskjHihzSQS0cNQRbdoFr4NnSyxSzMALIQ0ya6gPOUEDj28l7sW7UFRJZtrZnPJHFzzck28iz4H2g6GtiaHARyuEcodbK5jtCHX0WlbltM7lHcaau2bLDHDK8ANna58eupa05SSOH/ACrtj7KmrJRDA3M8gneAA0b3OJ3Dd51scUVVRW1kuVrpGxveyNsbS4Nia4tblDRoNBrxXvwNSytmqIXAwyzUk0cPWh0eZ7iy1i4LXc9ufZhtWcGlxBh6roBeeLwMubOwh7LZms3jcbvbp2qzZuwqmpYySNgyPkMTXOe1oztZ1hBLiLeCN5Um0FP7HpYKCeRjal8FWxrC8EXkIyDMNNfuXJbbon0OyY6Wpa0TuqnS9Xma45BFlzHKd17cVnGxvoWcEkabbWGKujYJJ2ta0kAWkjcdbkGzXXtodVopgSLA27d9vIulx7KHVm+9oado42HUsNvOSuduFrHLj1KPCl0LI9NCb9vNXrA7Nm0Iy8RrfyLMCrISXsvBVwKsCuCMqjocK7BbWPaHiRxcSGRxFrSQ3xnPc64a0XHD/m7FGGnUTnFoezLYmN5DjlcbBzXN0c3hzCyYF2u6mnjkY5gezM0tkcWNfG+2YZwDlIIBvY7luukjEMVRYNc0yZcmWMlzWtJB8cgZie4Aab1wuU956ChHacMx1wrrrHGLCyvBXYjia6l91jerrq16kglboY3VHdD/AL1JijPoY8Wo7ov96kxebd5s9GnwQREWZqEREBRVREB49se15vkpPsFfNso8Ir6P28bUs/yMv2CvnGfxiuvTezk1PowvICzQbKqpG5o4nFvDcPNc6rJsyBskzWu8XkpP6OtmQVsU0k4Je2QxiMOLRG0AEGw4m51PJWuswxTXlZIiDS0lrgWvG8HQ/WrXrpsf0jI5czXZrPewHeXNYbXP/ea8GH4qWR/VzxTyveWtjbA5rTc3uDmGvD61pXPMcmVsMSNds/aU9OS6CV8ZIsSxxaSN9jbgrq/atRU2M8z5C24aXuLrX32v3DzLbY52RS0dQ2Gne4nqwZWucHljyT4OZoA3WWHCWx4ap8rqiRzIIIXTSFgu4hpAsNDz5Hcr5jjcZYecGlLirS4neu42jg2lMJqqaeQwGlnmjDwA/rISwWdoPAOY6WB03rR0Gx6dtJDV1UkuV88sTxDluAxmZpbmHPffhuCjiRGxmhRdJjLZNDRv6mCSd8wyF3WCPq8r2ZhYtAObVv1rmVeMsrJVrBdZVBVgurlJBcCrgVjBV4QGUNBVzWgK0FXKuEX3PsVRUugQFwVHKoVHIMEsdDG6o7ov96kxRl0MHSo7of6ik1edb5s9CnwRRVRFmahERAEREBrsQn9UqPkZfsFfOs/jFfRGJj+pVHyMv2CvneXeV16b2cmp7oxMlcxwc3eF1FDi+CJhvTs60ixku5riOTspAPluuVdckNaLk7lso8MZm3fOGv32ylwF/fG4srWqOepFLkeDaleah4NrNG5dDgbbFHSdcZ3PZK9obHKxoc5gN82W9wDu1twXL1NO+B/VvGvAjcRzCwuK0jFOOEZ2Se7LOkk2PR1U7hS1wazKHOfWOEbnvcXXDSG66WJvz4r1bJbTbPllgqaiOWCpp3ROkpn5+rzEakEb9OS45CVbb6yZZJHOKdmsZHQsMrqQQTQPmIAeOuLTmDba2y8uK57E1bRilhoqOR8rGPkldI9uS7ngANAtwAXMXQlFWl1Jc2zc4u2jHVVb5oiSwtjAuLHwYmNOneCtKhRXSwsFH1CIikgqFcCrQrggMzSriVY0LLRUxmlbGN289ypKWFk0hHc8Hq2Xsmap8JtmRXt1jr2J5NA1ce76lvjgsZb553Hn1WVvmzEqU8J4Zjgja57QX20HBo5ALpurbusFwyuk2d8akkfN1ZsKaK5Yc4G8Wyu+afuWtuvoLE+HY5oy9jQJALi3FQxt+hAPWgWN7PHb75a1W5eGZW1YWUd90Mn2wPgw/wBRSaoz6Gh7Y+LD/UUmLG7zZrT4IIiLI1CIiAIiIDVYo9pVHyL/ALJXzxNvX0Niw/qNR8k/0L53mOq69N2Zyanuj1bFewS3cNbaHgFMGB9qU7aHq5QGPZn60OGj7knOD7oEEd25QcXkG40IWzhxDMyMsub8NdO1La230JqsSWGZsWCO4NrOLjlHJt9AfJlHkWzwbTR+xppjFTvm62KJjqn+6YHAkk33bt65GaZ8j87zcra7E2+6lZJEYY5oZLF0crczS5u53etIwahgynNOWSQ48L0swqBPBTwmSKDJJCc7Gve6RokjuBluQ0ZRv05rw/2HT0MRfPSQySw0Qc9rgC10nXFua9tSRx32XJ7VxlU1EcsRa1scnVANYCBG2IktawcrnXuC9ceOpj/fwRzB0LYHB+azw1xdmdbjr9SjZIjdEx41pKcwUdXDA2F1Qx+dkejLsIAIHA6n6lyBW+xBt59YI2dUyKGFuWOOPxW33nXuC0uXsW0E0upnLGehjRZMvYuowXSw5KmeWGOV0QgbG2a3VB08jmFzwdLCw37tVLeFkqllnJopLrdl0TZmRVNPBE6rgLGS07s8LJg8Br2NsMl9AbfeVqNs7Ap88Wz6Z8XsmESGonkcImvcSD1YJvctvYdg71VWZLOBxgVQF1tDgOofPHC6aDK7M5zo5RIWsZbMcthrqAO1bnbmxaSkqKWJ1EDSGUAzCQvklcRlyvO5ouQcvK9uKOxZGxkfMW7wUB7LaTuzNv3X/wDix4op2RVs8cbQ1jZXhrRuAvoB2Ly7IqeqmDuB0Kpb1ia04Uup9NReKLcleucwrt1k8TQXeEAAV0Occ1wYO8Sbj3KD8UtF5rbi4kfOUp4g2yGNMcZvIQb8mjiSeAUO4irWuOVp42vztx860qi8mdjSiztehoe2Piw/1FJijTocHtj4sP8AUUlpd5sijwQREWRqEREAREQGpxWf1KfS/wCjOi+dJtCvpjaVL10To72zC17X4jguLqOjiN25zPmW9C3psUO5z3VObTRCbn9isL1Mh6MG2tmiPeHLD+ayxveI9+ey25iJly8iIBION1TrApd/NVre8PdeS3oWN/ROTudEPLJ6k48SeBIibrAqiUKVz0TH30XzpNf5Va/omdwdGP8AVJ6k48SOXZFYlHNV60c1J46JZPfRn/W/8KN6Jn8TGf4j/uap48RwGRgZgtvh7EXsQyNMTJopWtbJG8aODSS3XgQSfOu4PRO/4B/iP/Ch6KX+9Z9K/wA+5Q74scCSZxW1sTmomie2NkccGXqomDwGgODrcL3IWu2ltHr5pJnWDpHueQL2Bcb2F+9SL+ah/Jn0jvwo7opk4NZ9K71IrokumRweHtvPopxNGGu0LXNcNHMda7Ty3DVbupxtG50LWUcTKaF/W9SCcrpNbOuBpa9+9dAOiiT4P0h/Cq/mokt7jv6x34VDugODI4Pb21W1dQ+dsYjzm5aCXa2Fzc8zr5Vr7gqTB0Uy/A+kd+FXN6K5eOT6R34VPGiRwZdzjdh4hkp9L9l7XP8Awuqp8dX0ksR2Pc3yEAr1fmsl5s+kd+FVPRXJ75nz3fhWbdbNVxF6Oe2ziwy3bGAxh9y2+vIucdXLmi4uNzvUkDosfzZ8934V6GdGRG/J9I/1K8bK4mU4WyMvQ+PbHxYf6iklc1g/DRoDJqPDDBYEm2TNxI7V0q5rJKUso6KYuMEmERFQ1CIiAIiogKoiIAiIgCIiAIiIAiIgCIiAIiIAiIgCIiAIiIAiIgCIqICqoqqiAIiqgKIiICqIiAIiIAiIgCIiAIiIAiIgCIiAIiIAiIgCIiAIiIAiIgCoqogKKqIgCIiAIiIAiIgCIiAIiIAiIgCIiAIiIAiIgCIiAIiIAiIgCIiAIiIAiIgCIiAIiIAiIgCIiAIiIAiIgCIiAIiIAiIgCIiAIiIAiIgCIiAIiIAiIgP/2Q=="/>
          <p:cNvSpPr>
            <a:spLocks noChangeAspect="1" noChangeArrowheads="1"/>
          </p:cNvSpPr>
          <p:nvPr/>
        </p:nvSpPr>
        <p:spPr bwMode="auto">
          <a:xfrm>
            <a:off x="307975" y="-1728788"/>
            <a:ext cx="39243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4" name="Picture 10" descr="http://www.hobbytronics.co.uk/image/cache/data/ht/sensors/adxl335-breakout-3-500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 t="15996" r="10402" b="18909"/>
          <a:stretch/>
        </p:blipFill>
        <p:spPr bwMode="auto">
          <a:xfrm>
            <a:off x="4079874" y="4103163"/>
            <a:ext cx="2720069" cy="210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58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Interfacing with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Pin Connections:- (Picture) </a:t>
            </a:r>
          </a:p>
          <a:p>
            <a:pPr marL="457200" lvl="1" indent="0">
              <a:buNone/>
            </a:pPr>
            <a:r>
              <a:rPr lang="en-IN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898654"/>
              </p:ext>
            </p:extLst>
          </p:nvPr>
        </p:nvGraphicFramePr>
        <p:xfrm>
          <a:off x="1524000" y="2286000"/>
          <a:ext cx="6096000" cy="381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72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ADXL335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Arduino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25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Vcc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5v or 3v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72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GND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GND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72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X_Out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236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Y_Out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mtClean="0"/>
                        <a:t>A1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725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Z_Out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72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5978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rojectlab.engphys.ubc.ca/wp-content/uploads/GY-61_adxl335_attached_to_Ard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543800" cy="420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8034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Executive">
    <a:dk1>
      <a:sysClr val="windowText" lastClr="000000"/>
    </a:dk1>
    <a:lt1>
      <a:sysClr val="window" lastClr="FFFFFF"/>
    </a:lt1>
    <a:dk2>
      <a:srgbClr val="2F5897"/>
    </a:dk2>
    <a:lt2>
      <a:srgbClr val="E4E9EF"/>
    </a:lt2>
    <a:accent1>
      <a:srgbClr val="6076B4"/>
    </a:accent1>
    <a:accent2>
      <a:srgbClr val="9C5252"/>
    </a:accent2>
    <a:accent3>
      <a:srgbClr val="E68422"/>
    </a:accent3>
    <a:accent4>
      <a:srgbClr val="846648"/>
    </a:accent4>
    <a:accent5>
      <a:srgbClr val="63891F"/>
    </a:accent5>
    <a:accent6>
      <a:srgbClr val="758085"/>
    </a:accent6>
    <a:hlink>
      <a:srgbClr val="3399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</TotalTime>
  <Words>277</Words>
  <Application>Microsoft Office PowerPoint</Application>
  <PresentationFormat>On-screen Show (4:3)</PresentationFormat>
  <Paragraphs>71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Century Gothic</vt:lpstr>
      <vt:lpstr>Courier New</vt:lpstr>
      <vt:lpstr>Palatino Linotype</vt:lpstr>
      <vt:lpstr>Executive</vt:lpstr>
      <vt:lpstr>PowerPoint Presentation</vt:lpstr>
      <vt:lpstr>Overview</vt:lpstr>
      <vt:lpstr>Outcome</vt:lpstr>
      <vt:lpstr>Accelerometer</vt:lpstr>
      <vt:lpstr>PowerPoint Presentation</vt:lpstr>
      <vt:lpstr>What Next?</vt:lpstr>
      <vt:lpstr>ADXL335</vt:lpstr>
      <vt:lpstr>Interfacing with Arduino</vt:lpstr>
      <vt:lpstr>PowerPoint Presentation</vt:lpstr>
      <vt:lpstr>Code</vt:lpstr>
      <vt:lpstr>Review Line Follower</vt:lpstr>
      <vt:lpstr>PowerPoint Presentation</vt:lpstr>
      <vt:lpstr>ADXL335 Calibration</vt:lpstr>
      <vt:lpstr>Calibration Code</vt:lpstr>
      <vt:lpstr>After Calibration</vt:lpstr>
      <vt:lpstr>PowerPoint Presentation</vt:lpstr>
      <vt:lpstr>PowerPoint Presentation</vt:lpstr>
      <vt:lpstr>PowerPoint Presentation</vt:lpstr>
      <vt:lpstr>Go Wireless</vt:lpstr>
      <vt:lpstr>Transceiver</vt:lpstr>
      <vt:lpstr>PowerPoint Presentation</vt:lpstr>
      <vt:lpstr>PowerPoint Presentation</vt:lpstr>
      <vt:lpstr>Receiver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Surya .</dc:creator>
  <cp:lastModifiedBy>Vibhor</cp:lastModifiedBy>
  <cp:revision>37</cp:revision>
  <dcterms:created xsi:type="dcterms:W3CDTF">2006-08-16T00:00:00Z</dcterms:created>
  <dcterms:modified xsi:type="dcterms:W3CDTF">2016-08-19T14:19:50Z</dcterms:modified>
</cp:coreProperties>
</file>